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Fictional workshop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914400" y="18288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000000"/>
                </a:solidFill>
              </a:rPr>
              <a:t>Inspect the archive entries before choosing what to reduce.</a:t>
            </a:r>
            <a:endParaRPr lang="en-US" sz="1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4400" y="2926080"/>
            <a:ext cx="3657600" cy="2057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914400"/>
            <a:ext cx="91440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00000"/>
                </a:solidFill>
              </a:rPr>
              <a:t>Action: Jordan confirms the room.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Office Utilities</dc:creator>
  <cp:lastModifiedBy>Office Utilities</cp:lastModifiedBy>
  <cp:revision>1</cp:revision>
  <dcterms:created xsi:type="dcterms:W3CDTF">2026-10-08T17:11:47Z</dcterms:created>
  <dcterms:modified xsi:type="dcterms:W3CDTF">2026-10-08T17:11:47Z</dcterms:modified>
</cp:coreProperties>
</file>